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287" r:id="rId2"/>
    <p:sldId id="353" r:id="rId3"/>
    <p:sldId id="354" r:id="rId4"/>
    <p:sldId id="355" r:id="rId5"/>
    <p:sldId id="356" r:id="rId6"/>
    <p:sldId id="292" r:id="rId7"/>
    <p:sldId id="372" r:id="rId8"/>
    <p:sldId id="373" r:id="rId9"/>
    <p:sldId id="340" r:id="rId10"/>
    <p:sldId id="366" r:id="rId11"/>
    <p:sldId id="367" r:id="rId12"/>
    <p:sldId id="368" r:id="rId13"/>
    <p:sldId id="369" r:id="rId14"/>
    <p:sldId id="370" r:id="rId15"/>
    <p:sldId id="371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49" r:id="rId28"/>
    <p:sldId id="350" r:id="rId29"/>
    <p:sldId id="351" r:id="rId30"/>
    <p:sldId id="352" r:id="rId31"/>
    <p:sldId id="300" r:id="rId32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Roboto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595B8-C8F4-4A82-90B3-CBE4DEE94AC8}">
  <a:tblStyle styleId="{0AA595B8-C8F4-4A82-90B3-CBE4DEE94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94335" autoAdjust="0"/>
  </p:normalViewPr>
  <p:slideViewPr>
    <p:cSldViewPr snapToGrid="0">
      <p:cViewPr varScale="1">
        <p:scale>
          <a:sx n="105" d="100"/>
          <a:sy n="105" d="100"/>
        </p:scale>
        <p:origin x="854" y="77"/>
      </p:cViewPr>
      <p:guideLst>
        <p:guide orient="horz" pos="1620"/>
        <p:guide pos="4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61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08D8F-0355-4D7A-9211-DA302703C2A0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181DE-496D-402F-A155-EE55047A9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1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29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92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5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46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31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05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40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595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3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98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2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28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418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96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770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583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76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550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641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51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6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655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2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7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7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6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3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88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" y="2232291"/>
            <a:ext cx="9144001" cy="96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5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 TRÌNH GAME CARO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78917" y="227847"/>
            <a:ext cx="8865084" cy="1003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vi-VN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ƯỜNG</a:t>
            </a:r>
            <a:r>
              <a:rPr 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ĐẠI HỌC S</a:t>
            </a:r>
            <a:r>
              <a:rPr lang="vi-VN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PHẠM KỸ THUẬT </a:t>
            </a:r>
          </a:p>
          <a:p>
            <a:pPr algn="ctr">
              <a:spcBef>
                <a:spcPts val="0"/>
              </a:spcBef>
            </a:pPr>
            <a:r>
              <a:rPr lang="en-US" sz="2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 PHỐ HỒ CHÍ MINH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23614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Thuyết</a:t>
            </a:r>
            <a:r>
              <a:rPr lang="en-US" sz="22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2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2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22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2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endParaRPr lang="en-US" sz="2200" b="1" i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176077" y="1125962"/>
            <a:ext cx="5070764" cy="5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25177" y="180725"/>
            <a:ext cx="987769" cy="1041069"/>
            <a:chOff x="-1138121" y="1611666"/>
            <a:chExt cx="987769" cy="1041069"/>
          </a:xfrm>
        </p:grpSpPr>
        <p:sp>
          <p:nvSpPr>
            <p:cNvPr id="12" name="Rectangle 11"/>
            <p:cNvSpPr/>
            <p:nvPr/>
          </p:nvSpPr>
          <p:spPr>
            <a:xfrm>
              <a:off x="-855519" y="1875996"/>
              <a:ext cx="422564" cy="384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1138121" y="1611666"/>
              <a:ext cx="987769" cy="1041069"/>
              <a:chOff x="1700833" y="264873"/>
              <a:chExt cx="1365160" cy="143882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20" b="79268" l="9451" r="896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0833" y="264873"/>
                <a:ext cx="1365160" cy="136516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829" b="100000" l="3963" r="96341">
                            <a14:foregroundMark x1="55793" y1="85976" x2="55793" y2="85976"/>
                            <a14:foregroundMark x1="70427" y1="86890" x2="70427" y2="86890"/>
                            <a14:foregroundMark x1="80183" y1="86280" x2="80183" y2="86280"/>
                            <a14:foregroundMark x1="20427" y1="86280" x2="20427" y2="86280"/>
                            <a14:foregroundMark x1="27744" y1="87805" x2="27744" y2="878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0833" y="338537"/>
                <a:ext cx="1365160" cy="1365160"/>
              </a:xfrm>
              <a:prstGeom prst="rect">
                <a:avLst/>
              </a:prstGeom>
            </p:spPr>
          </p:pic>
        </p:grpSp>
      </p:grpSp>
      <p:sp>
        <p:nvSpPr>
          <p:cNvPr id="16" name="Subtitle 2"/>
          <p:cNvSpPr txBox="1">
            <a:spLocks/>
          </p:cNvSpPr>
          <p:nvPr/>
        </p:nvSpPr>
        <p:spPr>
          <a:xfrm>
            <a:off x="47708" y="1627696"/>
            <a:ext cx="9143999" cy="61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tượng</a:t>
            </a:r>
            <a:endParaRPr lang="en-US" sz="2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7709" y="201167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0" name="Google Shape;66;p14"/>
          <p:cNvSpPr txBox="1">
            <a:spLocks/>
          </p:cNvSpPr>
          <p:nvPr/>
        </p:nvSpPr>
        <p:spPr>
          <a:xfrm>
            <a:off x="2440730" y="3905745"/>
            <a:ext cx="2511938" cy="1043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vi-VN" sz="1600" b="1" dirty="0"/>
              <a:t>HỌ VÀ TÊN</a:t>
            </a:r>
            <a:endParaRPr lang="vi-VN" sz="1600" dirty="0"/>
          </a:p>
          <a:p>
            <a:r>
              <a:rPr lang="vi-VN" sz="1600" dirty="0"/>
              <a:t>1. Lê Nhật Tường</a:t>
            </a:r>
          </a:p>
          <a:p>
            <a:r>
              <a:rPr lang="vi-VN" sz="1600" dirty="0"/>
              <a:t>2. Đinh Bách Thông</a:t>
            </a:r>
          </a:p>
        </p:txBody>
      </p:sp>
      <p:sp>
        <p:nvSpPr>
          <p:cNvPr id="21" name="Google Shape;67;p14"/>
          <p:cNvSpPr txBox="1">
            <a:spLocks/>
          </p:cNvSpPr>
          <p:nvPr/>
        </p:nvSpPr>
        <p:spPr>
          <a:xfrm>
            <a:off x="5544457" y="3905745"/>
            <a:ext cx="2629322" cy="1043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b="1" dirty="0"/>
              <a:t>MSSV</a:t>
            </a:r>
            <a:endParaRPr lang="en-US" sz="1600" dirty="0"/>
          </a:p>
          <a:p>
            <a:r>
              <a:rPr lang="en-US" sz="1600" dirty="0"/>
              <a:t>18110234</a:t>
            </a:r>
          </a:p>
          <a:p>
            <a:r>
              <a:rPr lang="en-US" sz="1600" dirty="0"/>
              <a:t>18110207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2" name="Google Shape;76;p15"/>
          <p:cNvSpPr txBox="1">
            <a:spLocks/>
          </p:cNvSpPr>
          <p:nvPr/>
        </p:nvSpPr>
        <p:spPr>
          <a:xfrm>
            <a:off x="653143" y="3490685"/>
            <a:ext cx="5387128" cy="7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b="1" i="1" dirty="0" err="1"/>
              <a:t>Danh</a:t>
            </a:r>
            <a:r>
              <a:rPr lang="en-US" sz="2000" b="1" i="1" dirty="0"/>
              <a:t> </a:t>
            </a:r>
            <a:r>
              <a:rPr lang="en-US" sz="2000" b="1" i="1" dirty="0" err="1"/>
              <a:t>sách</a:t>
            </a:r>
            <a:r>
              <a:rPr lang="en-US" sz="2000" b="1" i="1" dirty="0"/>
              <a:t> </a:t>
            </a:r>
            <a:r>
              <a:rPr lang="en-US" sz="2000" b="1" i="1" dirty="0" err="1"/>
              <a:t>thành</a:t>
            </a:r>
            <a:r>
              <a:rPr lang="en-US" sz="2000" b="1" i="1" dirty="0"/>
              <a:t> </a:t>
            </a:r>
            <a:r>
              <a:rPr lang="en-US" sz="2000" b="1" i="1" dirty="0" err="1"/>
              <a:t>viên</a:t>
            </a:r>
            <a:r>
              <a:rPr lang="en-US" sz="2000" b="1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917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6" grpId="0"/>
      <p:bldP spid="17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đổi</a:t>
            </a:r>
            <a:r>
              <a:rPr lang="en-US" sz="2400" b="1" dirty="0"/>
              <a:t> l</a:t>
            </a:r>
            <a:r>
              <a:rPr lang="vi-VN" sz="2400" b="1" dirty="0"/>
              <a:t>ư</a:t>
            </a:r>
            <a:r>
              <a:rPr lang="en-US" sz="2400" b="1" dirty="0" err="1"/>
              <a:t>ợt</a:t>
            </a:r>
            <a:r>
              <a:rPr lang="en-US" sz="2400" b="1" dirty="0"/>
              <a:t> </a:t>
            </a:r>
            <a:r>
              <a:rPr lang="en-US" sz="2400" b="1" dirty="0" err="1"/>
              <a:t>ch</a:t>
            </a:r>
            <a:r>
              <a:rPr lang="vi-VN" sz="2400" b="1" dirty="0"/>
              <a:t>ơ</a:t>
            </a:r>
            <a:r>
              <a:rPr lang="en-US" sz="2400" b="1" dirty="0" err="1"/>
              <a:t>i</a:t>
            </a:r>
            <a:endParaRPr lang="en-US" sz="2400" b="1" dirty="0"/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1078986"/>
            <a:ext cx="6345053" cy="386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Khởi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tạo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một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danh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sách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người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chơi</a:t>
            </a:r>
            <a:r>
              <a:rPr lang="en-US" sz="2000" b="1" i="1" dirty="0">
                <a:solidFill>
                  <a:srgbClr val="00B050"/>
                </a:solidFill>
              </a:rPr>
              <a:t>: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3B30F-18E5-4236-8BDF-8DD3679A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01" y="1951870"/>
            <a:ext cx="6219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1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đổi</a:t>
            </a:r>
            <a:r>
              <a:rPr lang="en-US" sz="2400" b="1" dirty="0"/>
              <a:t> l</a:t>
            </a:r>
            <a:r>
              <a:rPr lang="vi-VN" sz="2400" b="1" dirty="0"/>
              <a:t>ư</a:t>
            </a:r>
            <a:r>
              <a:rPr lang="en-US" sz="2400" b="1" dirty="0" err="1"/>
              <a:t>ợt</a:t>
            </a:r>
            <a:r>
              <a:rPr lang="en-US" sz="2400" b="1" dirty="0"/>
              <a:t> </a:t>
            </a:r>
            <a:r>
              <a:rPr lang="en-US" sz="2400" b="1" dirty="0" err="1"/>
              <a:t>ch</a:t>
            </a:r>
            <a:r>
              <a:rPr lang="vi-VN" sz="2400" b="1" dirty="0"/>
              <a:t>ơ</a:t>
            </a:r>
            <a:r>
              <a:rPr lang="en-US" sz="2400" b="1" dirty="0" err="1"/>
              <a:t>i</a:t>
            </a:r>
            <a:endParaRPr lang="en-US" sz="2400" b="1" dirty="0"/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873760"/>
            <a:ext cx="6345053" cy="407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Trong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sự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kiện</a:t>
            </a:r>
            <a:r>
              <a:rPr lang="en-US" sz="2000" b="1" i="1" dirty="0">
                <a:solidFill>
                  <a:srgbClr val="00B050"/>
                </a:solidFill>
              </a:rPr>
              <a:t> click </a:t>
            </a:r>
            <a:r>
              <a:rPr lang="en-US" sz="2000" b="1" i="1" dirty="0" err="1">
                <a:solidFill>
                  <a:srgbClr val="00B050"/>
                </a:solidFill>
              </a:rPr>
              <a:t>vào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một</a:t>
            </a:r>
            <a:r>
              <a:rPr lang="en-US" sz="2000" b="1" i="1" dirty="0">
                <a:solidFill>
                  <a:srgbClr val="00B050"/>
                </a:solidFill>
              </a:rPr>
              <a:t> ô </a:t>
            </a:r>
            <a:r>
              <a:rPr lang="en-US" sz="2000" b="1" i="1" dirty="0" err="1">
                <a:solidFill>
                  <a:srgbClr val="00B050"/>
                </a:solidFill>
              </a:rPr>
              <a:t>trên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bàn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cờ</a:t>
            </a:r>
            <a:r>
              <a:rPr lang="en-US" sz="2000" b="1" i="1" dirty="0">
                <a:solidFill>
                  <a:srgbClr val="00B050"/>
                </a:solidFill>
              </a:rPr>
              <a:t>: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8C096-72F0-4FFC-ABDE-EDC179D6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06" y="1626750"/>
            <a:ext cx="4758113" cy="3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3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Xử</a:t>
            </a:r>
            <a:r>
              <a:rPr lang="en-US" sz="2400" b="1" dirty="0"/>
              <a:t> </a:t>
            </a:r>
            <a:r>
              <a:rPr lang="en-US" sz="2400" b="1" dirty="0" err="1"/>
              <a:t>lí</a:t>
            </a:r>
            <a:r>
              <a:rPr lang="en-US" sz="2400" b="1" dirty="0"/>
              <a:t> </a:t>
            </a:r>
            <a:r>
              <a:rPr lang="en-US" sz="2400" b="1" dirty="0" err="1"/>
              <a:t>thắng</a:t>
            </a:r>
            <a:r>
              <a:rPr lang="en-US" sz="2400" b="1" dirty="0"/>
              <a:t> </a:t>
            </a:r>
            <a:r>
              <a:rPr lang="en-US" sz="2400" b="1" dirty="0" err="1"/>
              <a:t>thua</a:t>
            </a:r>
            <a:endParaRPr lang="en-US" sz="2400" b="1" dirty="0"/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772160"/>
            <a:ext cx="6345053" cy="408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dirty="0" err="1">
                <a:solidFill>
                  <a:schemeClr val="tx1"/>
                </a:solidFill>
              </a:rPr>
              <a:t>Trò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chơi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kết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thúc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1 </a:t>
            </a:r>
            <a:r>
              <a:rPr lang="en-US" sz="2000" dirty="0" err="1">
                <a:solidFill>
                  <a:schemeClr val="tx1"/>
                </a:solidFill>
              </a:rPr>
              <a:t>hàng</a:t>
            </a:r>
            <a:r>
              <a:rPr lang="en-US" sz="2000" dirty="0">
                <a:solidFill>
                  <a:schemeClr val="tx1"/>
                </a:solidFill>
              </a:rPr>
              <a:t> 5 </a:t>
            </a:r>
            <a:r>
              <a:rPr lang="en-US" sz="2000" dirty="0" err="1">
                <a:solidFill>
                  <a:schemeClr val="tx1"/>
                </a:solidFill>
              </a:rPr>
              <a:t>quân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giống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tiếp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bàn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cờ</a:t>
            </a:r>
            <a:endParaRPr lang="en-US" sz="2000" dirty="0">
              <a:solidFill>
                <a:schemeClr val="tx1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endParaRPr lang="en-US" sz="2000" b="1" i="1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endParaRPr lang="en-US" sz="2000" b="1" i="1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Trong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hàm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isEndGame</a:t>
            </a:r>
            <a:r>
              <a:rPr lang="en-US" sz="2000" b="1" i="1" dirty="0">
                <a:solidFill>
                  <a:srgbClr val="00B050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trả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về</a:t>
            </a:r>
            <a:r>
              <a:rPr lang="en-US" sz="2000" dirty="0">
                <a:solidFill>
                  <a:schemeClr val="tx1"/>
                </a:solidFill>
              </a:rPr>
              <a:t> true </a:t>
            </a:r>
            <a:r>
              <a:rPr lang="en-US" sz="2000" dirty="0" err="1">
                <a:solidFill>
                  <a:schemeClr val="tx1"/>
                </a:solidFill>
              </a:rPr>
              <a:t>nếu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xuất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chuỗi</a:t>
            </a:r>
            <a:r>
              <a:rPr lang="en-US" sz="2000" dirty="0">
                <a:solidFill>
                  <a:schemeClr val="tx1"/>
                </a:solidFill>
              </a:rPr>
              <a:t> 5 </a:t>
            </a:r>
            <a:r>
              <a:rPr lang="en-US" sz="2000" dirty="0" err="1">
                <a:solidFill>
                  <a:schemeClr val="tx1"/>
                </a:solidFill>
              </a:rPr>
              <a:t>quân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dirty="0" err="1">
                <a:solidFill>
                  <a:schemeClr val="tx1"/>
                </a:solidFill>
              </a:rPr>
              <a:t>ngang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dọc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chéo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chéo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phụ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2000" b="1" i="1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D358D-C05B-475A-8A64-78D69601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52" y="1668145"/>
            <a:ext cx="2009775" cy="1019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3264D-37AE-4327-B0D8-7059A432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20" y="3468448"/>
            <a:ext cx="4547994" cy="16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Undo</a:t>
            </a:r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985520"/>
            <a:ext cx="6345053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Tạo</a:t>
            </a:r>
            <a:r>
              <a:rPr lang="en-US" sz="2000" b="1" i="1" dirty="0">
                <a:solidFill>
                  <a:srgbClr val="00B050"/>
                </a:solidFill>
              </a:rPr>
              <a:t> 1 Stack </a:t>
            </a:r>
            <a:r>
              <a:rPr lang="en-US" sz="2000" b="1" i="1" dirty="0" err="1">
                <a:solidFill>
                  <a:srgbClr val="00B050"/>
                </a:solidFill>
              </a:rPr>
              <a:t>lưu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lại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thông</a:t>
            </a:r>
            <a:r>
              <a:rPr lang="en-US" sz="2000" b="1" i="1" dirty="0">
                <a:solidFill>
                  <a:srgbClr val="00B050"/>
                </a:solidFill>
              </a:rPr>
              <a:t> tin </a:t>
            </a:r>
            <a:r>
              <a:rPr lang="en-US" sz="2000" b="1" i="1" dirty="0" err="1">
                <a:solidFill>
                  <a:srgbClr val="00B050"/>
                </a:solidFill>
              </a:rPr>
              <a:t>người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chơi</a:t>
            </a:r>
            <a:r>
              <a:rPr lang="en-US" sz="2000" b="1" i="1" dirty="0">
                <a:solidFill>
                  <a:srgbClr val="00B050"/>
                </a:solidFill>
              </a:rPr>
              <a:t>: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B2927-CD0E-4C12-B3C4-363A1614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1775202"/>
            <a:ext cx="2758123" cy="2979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A6953-D4F6-4693-9B0B-8F4E8286C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324" y="2112515"/>
            <a:ext cx="3514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3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Undo</a:t>
            </a:r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985520"/>
            <a:ext cx="6345053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Mỗi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lần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người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chơi</a:t>
            </a:r>
            <a:r>
              <a:rPr lang="en-US" sz="2000" b="1" i="1" dirty="0">
                <a:solidFill>
                  <a:srgbClr val="00B050"/>
                </a:solidFill>
              </a:rPr>
              <a:t> click </a:t>
            </a:r>
            <a:r>
              <a:rPr lang="en-US" sz="2000" b="1" i="1" dirty="0" err="1">
                <a:solidFill>
                  <a:srgbClr val="00B050"/>
                </a:solidFill>
              </a:rPr>
              <a:t>vào</a:t>
            </a:r>
            <a:r>
              <a:rPr lang="en-US" sz="2000" b="1" i="1" dirty="0">
                <a:solidFill>
                  <a:srgbClr val="00B050"/>
                </a:solidFill>
              </a:rPr>
              <a:t> ô </a:t>
            </a:r>
            <a:r>
              <a:rPr lang="en-US" sz="2000" b="1" i="1" dirty="0" err="1">
                <a:solidFill>
                  <a:srgbClr val="00B050"/>
                </a:solidFill>
              </a:rPr>
              <a:t>cờ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thì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thông</a:t>
            </a:r>
            <a:r>
              <a:rPr lang="en-US" sz="2000" b="1" i="1" dirty="0">
                <a:solidFill>
                  <a:srgbClr val="00B050"/>
                </a:solidFill>
              </a:rPr>
              <a:t> tin </a:t>
            </a:r>
            <a:r>
              <a:rPr lang="en-US" sz="2000" b="1" i="1" dirty="0" err="1">
                <a:solidFill>
                  <a:srgbClr val="00B050"/>
                </a:solidFill>
              </a:rPr>
              <a:t>nước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đi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được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đưa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vào</a:t>
            </a:r>
            <a:r>
              <a:rPr lang="en-US" sz="2000" b="1" i="1" dirty="0">
                <a:solidFill>
                  <a:srgbClr val="00B050"/>
                </a:solidFill>
              </a:rPr>
              <a:t> Stack: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EA660-971C-4B67-966A-7FC123CF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72" y="1900138"/>
            <a:ext cx="634505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Undo</a:t>
            </a:r>
          </a:p>
        </p:txBody>
      </p:sp>
      <p:sp>
        <p:nvSpPr>
          <p:cNvPr id="8" name="Google Shape;97;p18"/>
          <p:cNvSpPr txBox="1">
            <a:spLocks/>
          </p:cNvSpPr>
          <p:nvPr/>
        </p:nvSpPr>
        <p:spPr>
          <a:xfrm>
            <a:off x="2279073" y="985520"/>
            <a:ext cx="6345053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just">
              <a:buClr>
                <a:schemeClr val="accent3"/>
              </a:buClr>
              <a:buNone/>
            </a:pPr>
            <a:r>
              <a:rPr lang="en-US" sz="2000" b="1" i="1" dirty="0" err="1">
                <a:solidFill>
                  <a:srgbClr val="00B050"/>
                </a:solidFill>
              </a:rPr>
              <a:t>Hàm</a:t>
            </a:r>
            <a:r>
              <a:rPr lang="en-US" sz="2000" b="1" i="1" dirty="0">
                <a:solidFill>
                  <a:srgbClr val="00B050"/>
                </a:solidFill>
              </a:rPr>
              <a:t> Undo:</a:t>
            </a:r>
          </a:p>
          <a:p>
            <a:pPr marL="38100" indent="0" algn="just">
              <a:buClr>
                <a:schemeClr val="accent3"/>
              </a:buClr>
              <a:buNone/>
            </a:pPr>
            <a:endParaRPr lang="en-US" sz="1800" dirty="0">
              <a:solidFill>
                <a:srgbClr val="00B050"/>
              </a:solidFill>
            </a:endParaRPr>
          </a:p>
          <a:p>
            <a:pPr marL="38100" indent="0" algn="just">
              <a:buClr>
                <a:schemeClr val="accent3"/>
              </a:buClr>
              <a:buNone/>
            </a:pPr>
            <a:r>
              <a:rPr lang="en-US" sz="1800" dirty="0"/>
              <a:t>	</a:t>
            </a:r>
            <a:endParaRPr lang="vi-VN" sz="1800" i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2120-E7A9-40BF-8A1F-6CF5B00F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15" y="1586160"/>
            <a:ext cx="4930567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77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15</a:t>
            </a:fld>
            <a:endParaRPr lang="en-US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20379" t="11116" r="20291" b="16615"/>
          <a:stretch/>
        </p:blipFill>
        <p:spPr bwMode="auto">
          <a:xfrm>
            <a:off x="3200037" y="969267"/>
            <a:ext cx="4883150" cy="3345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8500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Bắt đầu chế độ người chơi với người chơi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22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50336" y="4554825"/>
            <a:ext cx="463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Thắng cờ khi đủ 5 quân trên hàng ngang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00573" y="908936"/>
            <a:ext cx="5082078" cy="34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50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3862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>
                <a:latin typeface="Calibri" panose="020F0502020204030204" pitchFamily="34" charset="0"/>
                <a:cs typeface="Calibri" panose="020F0502020204030204" pitchFamily="34" charset="0"/>
              </a:rPr>
              <a:t>Thắng cờ khi đủ 5 quân trên hàng dọc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61217" y="895810"/>
            <a:ext cx="5160790" cy="35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8500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Thắng cờ khi đủ 5 quân trên chéo chính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14411" y="772424"/>
            <a:ext cx="5054401" cy="34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2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8512" y="1578260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9" name="Google Shape;76;p15"/>
          <p:cNvSpPr txBox="1">
            <a:spLocks/>
          </p:cNvSpPr>
          <p:nvPr/>
        </p:nvSpPr>
        <p:spPr>
          <a:xfrm>
            <a:off x="2313709" y="191210"/>
            <a:ext cx="5712863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Nội</a:t>
            </a:r>
            <a:r>
              <a:rPr lang="en-US" sz="2400" b="1" dirty="0"/>
              <a:t> dung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ECC86-AF79-4771-B66D-A95379FB653B}"/>
              </a:ext>
            </a:extLst>
          </p:cNvPr>
          <p:cNvSpPr txBox="1"/>
          <p:nvPr/>
        </p:nvSpPr>
        <p:spPr>
          <a:xfrm>
            <a:off x="2673751" y="967143"/>
            <a:ext cx="6128277" cy="388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Giới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thiệu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đề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tài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2.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Quá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trình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thực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hiện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200000"/>
              </a:lnSpc>
              <a:tabLst>
                <a:tab pos="460375" algn="l"/>
              </a:tabLst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	2.1.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Thiết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kế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giao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diện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200000"/>
              </a:lnSpc>
              <a:tabLst>
                <a:tab pos="460375" algn="l"/>
              </a:tabLst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	2.2.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Cấu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trúc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dữ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liệu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và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giải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thuật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defTabSz="573088">
              <a:lnSpc>
                <a:spcPct val="200000"/>
              </a:lnSpc>
              <a:tabLst>
                <a:tab pos="460375" algn="l"/>
              </a:tabLst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	2.3.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hoàn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thành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defTabSz="573088">
              <a:lnSpc>
                <a:spcPct val="200000"/>
              </a:lnSpc>
              <a:tabLst>
                <a:tab pos="460375" algn="l"/>
              </a:tabLst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3.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Bài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học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kinh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nghiệm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4.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Kết</a:t>
            </a:r>
            <a:r>
              <a:rPr lang="en-US" sz="18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luận</a:t>
            </a:r>
            <a:endParaRPr lang="en-US" sz="18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3513" y="475488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2EE7EA2C-B91C-4362-A908-5163B25DE4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chơi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19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8500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Thắng cờ khi đủ 5 quân trên chéo phụ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027218" y="863366"/>
            <a:ext cx="5198064" cy="35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3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vi-VN" sz="2400" b="1"/>
              <a:t>Chế độ người chơi với máy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8500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Khởi động chế độ chơi người chơi với máy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314" t="11439" r="20622" b="16872"/>
          <a:stretch/>
        </p:blipFill>
        <p:spPr>
          <a:xfrm>
            <a:off x="3058790" y="772424"/>
            <a:ext cx="5165643" cy="35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vi-VN" sz="2400" b="1"/>
              <a:t>Chế độ người chơi với máy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21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8500" y="4554825"/>
            <a:ext cx="70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Máy giành chiến thắng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026110" y="850603"/>
            <a:ext cx="5231003" cy="35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67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vi-VN" sz="2400" b="1" dirty="0"/>
              <a:t>Chế độ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qua LAN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22</a:t>
            </a:fld>
            <a:endParaRPr lang="en-US" dirty="0"/>
          </a:p>
        </p:txBody>
      </p:sp>
      <p:pic>
        <p:nvPicPr>
          <p:cNvPr id="3" name="Picture 2" descr="Game Car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12" y="1304241"/>
            <a:ext cx="3437906" cy="2351314"/>
          </a:xfrm>
          <a:prstGeom prst="rect">
            <a:avLst/>
          </a:prstGeom>
        </p:spPr>
      </p:pic>
      <p:pic>
        <p:nvPicPr>
          <p:cNvPr id="4" name="Picture 3" descr="Game Car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04" y="1304241"/>
            <a:ext cx="3440896" cy="23533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08499" y="4199840"/>
            <a:ext cx="348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611" y="4197795"/>
            <a:ext cx="343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000" b="1" i="1" smtClean="0">
                <a:latin typeface="Calibri" panose="020F0502020204030204" pitchFamily="34" charset="0"/>
                <a:cs typeface="Calibri" panose="020F0502020204030204" pitchFamily="34" charset="0"/>
              </a:rPr>
              <a:t> Client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52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5" y="1626750"/>
            <a:ext cx="1999424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Cài</a:t>
            </a:r>
            <a:r>
              <a:rPr lang="en-US" sz="2300" dirty="0" smtClean="0"/>
              <a:t> </a:t>
            </a:r>
            <a:r>
              <a:rPr lang="en-US" sz="2300" dirty="0" err="1" smtClean="0"/>
              <a:t>đặt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và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err="1" smtClean="0"/>
              <a:t>Kiểm</a:t>
            </a:r>
            <a:r>
              <a:rPr lang="en-US" sz="2300" dirty="0" smtClean="0"/>
              <a:t> </a:t>
            </a:r>
            <a:r>
              <a:rPr lang="en-US" sz="2300" dirty="0" err="1" smtClean="0"/>
              <a:t>thử</a:t>
            </a:r>
            <a:endParaRPr sz="2300"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vi-VN" sz="2400" b="1" dirty="0"/>
              <a:t>Chế độ </a:t>
            </a:r>
            <a:r>
              <a:rPr lang="en-US" sz="2400" b="1" dirty="0" err="1" smtClean="0"/>
              <a:t>chơi</a:t>
            </a:r>
            <a:r>
              <a:rPr lang="en-US" sz="2400" b="1" dirty="0" smtClean="0"/>
              <a:t> qua LAN</a:t>
            </a:r>
            <a:endParaRPr lang="en-US" sz="2400" b="1" dirty="0"/>
          </a:p>
        </p:txBody>
      </p:sp>
      <p:sp>
        <p:nvSpPr>
          <p:cNvPr id="9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0654F0A7-BC17-4D19-9837-56D6D62DC29E}" type="slidenum">
              <a:rPr lang="en-US"/>
              <a:t>23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8499" y="4199840"/>
            <a:ext cx="348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chơi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611" y="4197795"/>
            <a:ext cx="343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0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chờ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Game Car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05" y="1300697"/>
            <a:ext cx="3443088" cy="2354858"/>
          </a:xfrm>
          <a:prstGeom prst="rect">
            <a:avLst/>
          </a:prstGeom>
        </p:spPr>
      </p:pic>
      <p:pic>
        <p:nvPicPr>
          <p:cNvPr id="5" name="Picture 4" descr="Game Car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11" y="1300697"/>
            <a:ext cx="3443088" cy="23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223461" y="1894547"/>
            <a:ext cx="6498139" cy="1354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BÀI HỌC KINH NGHIỆM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3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FEDC86BC-E49D-4E79-ADF8-7C93B8FCF935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48521"/>
            <a:ext cx="2022763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 smtClean="0"/>
              <a:t>Kiến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được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D9FB6-CE48-4B07-AF53-E5FC9441FC79}"/>
              </a:ext>
            </a:extLst>
          </p:cNvPr>
          <p:cNvSpPr txBox="1"/>
          <p:nvPr/>
        </p:nvSpPr>
        <p:spPr>
          <a:xfrm>
            <a:off x="2581383" y="1246909"/>
            <a:ext cx="62199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bước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cần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thiết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để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lập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trình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một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ứng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dụng</a:t>
            </a:r>
            <a:endParaRPr lang="en-US" sz="2200" dirty="0" smtClean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Biết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cách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sử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dụng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Control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Cách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liên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kết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giữ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class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với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nhau</a:t>
            </a:r>
            <a:endParaRPr lang="en-US" sz="2200" dirty="0" smtClean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thao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tác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qua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mạng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LAN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62008E5A-45E2-42BB-9249-E661FC523963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97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223461" y="1894547"/>
            <a:ext cx="6498139" cy="1354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KẾT LUẬN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4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FEDC86BC-E49D-4E79-ADF8-7C93B8FCF93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65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4" y="1626750"/>
            <a:ext cx="191368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Mức</a:t>
            </a:r>
            <a:r>
              <a:rPr lang="en-US" sz="2400" b="1" dirty="0"/>
              <a:t> </a:t>
            </a:r>
            <a:r>
              <a:rPr lang="en-US" sz="2400" b="1" dirty="0" err="1"/>
              <a:t>độ</a:t>
            </a:r>
            <a:r>
              <a:rPr lang="en-US" sz="2400" b="1" dirty="0"/>
              <a:t> </a:t>
            </a:r>
            <a:r>
              <a:rPr lang="en-US" sz="2400" b="1" dirty="0" err="1"/>
              <a:t>hoàn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D9FB6-CE48-4B07-AF53-E5FC9441FC79}"/>
              </a:ext>
            </a:extLst>
          </p:cNvPr>
          <p:cNvSpPr txBox="1"/>
          <p:nvPr/>
        </p:nvSpPr>
        <p:spPr>
          <a:xfrm>
            <a:off x="2581383" y="1246909"/>
            <a:ext cx="6107762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</a:t>
            </a:r>
            <a:r>
              <a:rPr lang="vi-VN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ơ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bản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hoàn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thành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yêu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cầu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trong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đồ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án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Củng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cố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được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kiến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thức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Hướng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đối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tượng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Áp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dụng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vào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game Caro</a:t>
            </a:r>
          </a:p>
          <a:p>
            <a:endParaRPr lang="en-US" sz="2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93B6C7B0-AA08-49CF-A624-DA548751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5073" y="2936406"/>
            <a:ext cx="1630449" cy="163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C9B85-9E7D-4DFD-97D5-94EA11388F08}"/>
              </a:ext>
            </a:extLst>
          </p:cNvPr>
          <p:cNvSpPr txBox="1"/>
          <p:nvPr/>
        </p:nvSpPr>
        <p:spPr>
          <a:xfrm>
            <a:off x="3955522" y="3366909"/>
            <a:ext cx="518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Tuy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nhiên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vẫn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vẫn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còn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một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số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thiếu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sót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cần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hoàn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chỉnh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endParaRPr lang="en-US" sz="2200" b="1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62008E5A-45E2-42BB-9249-E661FC523963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8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4" y="1626750"/>
            <a:ext cx="191368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khó</a:t>
            </a:r>
            <a:r>
              <a:rPr lang="en-US" sz="2400" b="1" dirty="0"/>
              <a:t> </a:t>
            </a:r>
            <a:r>
              <a:rPr lang="en-US" sz="2400" b="1" dirty="0" err="1"/>
              <a:t>khăn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D9FB6-CE48-4B07-AF53-E5FC9441FC79}"/>
              </a:ext>
            </a:extLst>
          </p:cNvPr>
          <p:cNvSpPr txBox="1"/>
          <p:nvPr/>
        </p:nvSpPr>
        <p:spPr>
          <a:xfrm>
            <a:off x="2581383" y="1246909"/>
            <a:ext cx="63695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Lần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đầu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tiên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lập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trình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một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ứng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dụng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phải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tự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hiểu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từ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con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số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0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Gặp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khó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khan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khi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tiếp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xúc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với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AI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Áp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lực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về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thời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gian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và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lượng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công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việc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C9B85-9E7D-4DFD-97D5-94EA11388F08}"/>
              </a:ext>
            </a:extLst>
          </p:cNvPr>
          <p:cNvSpPr txBox="1"/>
          <p:nvPr/>
        </p:nvSpPr>
        <p:spPr>
          <a:xfrm>
            <a:off x="3846448" y="3600400"/>
            <a:ext cx="518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Nhóm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đã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vượt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qua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các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khó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khăn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để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hoàn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thành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sz="2200" b="1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endParaRPr lang="en-US" sz="2200" b="1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Graphic 3" descr="Lightbulb and gear">
            <a:extLst>
              <a:ext uri="{FF2B5EF4-FFF2-40B4-BE49-F238E27FC236}">
                <a16:creationId xmlns:a16="http://schemas.microsoft.com/office/drawing/2014/main" id="{6D913B0A-6586-4C22-968C-E0F650D0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480" y="3439391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811CAD83-4326-415A-AFA4-107CBA4B7961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7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09642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Lí</a:t>
            </a:r>
            <a:r>
              <a:rPr lang="en-US" sz="2400" b="1" dirty="0"/>
              <a:t> do </a:t>
            </a:r>
            <a:r>
              <a:rPr lang="en-US" sz="2400" b="1" dirty="0" err="1"/>
              <a:t>chọn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5EEEB-AC76-4CBB-B01A-5DA587B989E1}"/>
              </a:ext>
            </a:extLst>
          </p:cNvPr>
          <p:cNvSpPr txBox="1"/>
          <p:nvPr/>
        </p:nvSpPr>
        <p:spPr>
          <a:xfrm>
            <a:off x="3082326" y="4176258"/>
            <a:ext cx="49231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Lập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trình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game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là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một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lĩnh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vực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sz="2200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hút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3513" y="475488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1EEFF7ED-9432-40F9-8799-F06643469666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CCCDA-502C-49FD-8CBE-FA58635D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39" y="1167765"/>
            <a:ext cx="5348514" cy="28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94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9074" y="1626750"/>
            <a:ext cx="191368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/>
              <a:t>H</a:t>
            </a:r>
            <a:r>
              <a:rPr lang="vi-VN" sz="2400" b="1" dirty="0"/>
              <a:t>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D9FB6-CE48-4B07-AF53-E5FC9441FC79}"/>
              </a:ext>
            </a:extLst>
          </p:cNvPr>
          <p:cNvSpPr txBox="1"/>
          <p:nvPr/>
        </p:nvSpPr>
        <p:spPr>
          <a:xfrm>
            <a:off x="2774423" y="2774950"/>
            <a:ext cx="58818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Cải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thiệ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một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số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tính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năng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Nghên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cứu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kỹ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AI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cho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máy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Phát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triển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game online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Phát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triển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game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trên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ứng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dụng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điện</a:t>
            </a:r>
            <a:r>
              <a:rPr lang="en-US" sz="22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200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</a:rPr>
              <a:t>thoại</a:t>
            </a:r>
            <a:endParaRPr lang="en-US" sz="22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833D3D-A448-4CDC-8DDB-7F636987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91" y="935990"/>
            <a:ext cx="2934336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D08785C3-B2C2-4E3A-AEFF-566CDF85037A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3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3019894" y="440350"/>
            <a:ext cx="5571300" cy="1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accent3">
                    <a:lumMod val="75000"/>
                  </a:schemeClr>
                </a:solidFill>
              </a:rPr>
              <a:t>CẢM ƠN THẦY VÀ CÁC BẠN ĐÃ LẮNG NGHE!</a:t>
            </a:r>
            <a:endParaRPr sz="5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3019894" y="3207435"/>
            <a:ext cx="5571300" cy="820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Mời thầy và các bạn đặt câu hỏi?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900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/>
      <p:bldP spid="3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09642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653146" y="621941"/>
            <a:ext cx="5838898" cy="3674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lnSpc>
                <a:spcPct val="150000"/>
              </a:lnSpc>
              <a:buClr>
                <a:schemeClr val="accent3"/>
              </a:buClr>
              <a:buNone/>
            </a:pPr>
            <a:r>
              <a:rPr lang="en-US" sz="2200" i="1" dirty="0"/>
              <a:t> </a:t>
            </a:r>
            <a:endParaRPr lang="en-US" sz="500" dirty="0"/>
          </a:p>
          <a:p>
            <a:pPr algn="just">
              <a:buClr>
                <a:schemeClr val="accent3"/>
              </a:buClr>
            </a:pPr>
            <a:r>
              <a:rPr lang="en-US" sz="2200" dirty="0"/>
              <a:t>Caro </a:t>
            </a:r>
            <a:r>
              <a:rPr lang="en-US" sz="2200" dirty="0" err="1"/>
              <a:t>là</a:t>
            </a:r>
            <a:r>
              <a:rPr lang="en-US" sz="2200" dirty="0"/>
              <a:t> game </a:t>
            </a:r>
            <a:r>
              <a:rPr lang="en-US" sz="2200" dirty="0" err="1"/>
              <a:t>đối</a:t>
            </a:r>
            <a:r>
              <a:rPr lang="en-US" sz="2200" dirty="0"/>
              <a:t> </a:t>
            </a:r>
            <a:r>
              <a:rPr lang="en-US" sz="2200" dirty="0" err="1"/>
              <a:t>kháng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lối</a:t>
            </a:r>
            <a:r>
              <a:rPr lang="en-US" sz="2200" dirty="0"/>
              <a:t> </a:t>
            </a:r>
            <a:r>
              <a:rPr lang="en-US" sz="2200" dirty="0" err="1"/>
              <a:t>chơi</a:t>
            </a:r>
            <a:r>
              <a:rPr lang="en-US" sz="2200" dirty="0"/>
              <a:t> </a:t>
            </a:r>
            <a:r>
              <a:rPr lang="en-US" sz="2200" dirty="0" err="1"/>
              <a:t>đơn</a:t>
            </a:r>
            <a:r>
              <a:rPr lang="en-US" sz="2200" dirty="0"/>
              <a:t> </a:t>
            </a:r>
            <a:r>
              <a:rPr lang="en-US" sz="2200" dirty="0" err="1"/>
              <a:t>giản</a:t>
            </a:r>
            <a:r>
              <a:rPr lang="en-US" sz="2200" dirty="0"/>
              <a:t> -&gt; </a:t>
            </a:r>
            <a:r>
              <a:rPr lang="en-US" sz="2200" dirty="0" err="1"/>
              <a:t>phù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việc</a:t>
            </a:r>
            <a:r>
              <a:rPr lang="en-US" sz="2200" dirty="0"/>
              <a:t> </a:t>
            </a:r>
            <a:r>
              <a:rPr lang="en-US" sz="2200" dirty="0" err="1"/>
              <a:t>làm</a:t>
            </a:r>
            <a:r>
              <a:rPr lang="en-US" sz="2200" dirty="0"/>
              <a:t> </a:t>
            </a:r>
            <a:r>
              <a:rPr lang="en-US" sz="2200" dirty="0" err="1"/>
              <a:t>quen</a:t>
            </a:r>
            <a:r>
              <a:rPr lang="en-US" sz="2200" dirty="0"/>
              <a:t> .</a:t>
            </a:r>
          </a:p>
          <a:p>
            <a:pPr algn="just">
              <a:buClr>
                <a:schemeClr val="accent3"/>
              </a:buClr>
            </a:pPr>
            <a:r>
              <a:rPr lang="en-US" sz="2200" dirty="0"/>
              <a:t>Thông qua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,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củng</a:t>
            </a:r>
            <a:r>
              <a:rPr lang="en-US" sz="2200" dirty="0"/>
              <a:t> </a:t>
            </a:r>
            <a:r>
              <a:rPr lang="en-US" sz="2200" dirty="0" err="1"/>
              <a:t>cố</a:t>
            </a:r>
            <a:r>
              <a:rPr lang="en-US" sz="2200" dirty="0"/>
              <a:t> </a:t>
            </a:r>
            <a:r>
              <a:rPr lang="en-US" sz="2200" dirty="0" err="1"/>
              <a:t>lại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Hướng</a:t>
            </a:r>
            <a:r>
              <a:rPr lang="en-US" sz="2200" dirty="0"/>
              <a:t> </a:t>
            </a:r>
            <a:r>
              <a:rPr lang="en-US" sz="2200" dirty="0" err="1"/>
              <a:t>đối</a:t>
            </a:r>
            <a:r>
              <a:rPr lang="en-US" sz="2200" dirty="0"/>
              <a:t> </a:t>
            </a:r>
            <a:r>
              <a:rPr lang="en-US" sz="2200" dirty="0" err="1"/>
              <a:t>tượng</a:t>
            </a:r>
            <a:r>
              <a:rPr lang="en-US" sz="2200" dirty="0"/>
              <a:t>. </a:t>
            </a:r>
          </a:p>
          <a:p>
            <a:pPr algn="just">
              <a:buClr>
                <a:schemeClr val="accent3"/>
              </a:buClr>
            </a:pPr>
            <a:endParaRPr lang="en-US" sz="2200" dirty="0"/>
          </a:p>
          <a:p>
            <a:pPr marL="741363" indent="-703263" algn="just">
              <a:buClr>
                <a:schemeClr val="accent3"/>
              </a:buClr>
              <a:buNone/>
            </a:pPr>
            <a:r>
              <a:rPr lang="en-US" sz="2200" dirty="0"/>
              <a:t>          </a:t>
            </a:r>
            <a:r>
              <a:rPr lang="en-US" sz="2200" dirty="0" err="1"/>
              <a:t>Chọn</a:t>
            </a:r>
            <a:r>
              <a:rPr lang="en-US" sz="2200" dirty="0"/>
              <a:t> </a:t>
            </a:r>
            <a:r>
              <a:rPr lang="en-US" sz="2200" dirty="0" err="1"/>
              <a:t>đề</a:t>
            </a:r>
            <a:r>
              <a:rPr lang="en-US" sz="2200" dirty="0"/>
              <a:t> </a:t>
            </a:r>
            <a:r>
              <a:rPr lang="en-US" sz="2200" dirty="0" err="1"/>
              <a:t>tài</a:t>
            </a:r>
            <a:r>
              <a:rPr lang="en-US" sz="2200" dirty="0"/>
              <a:t>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game Caro</a:t>
            </a:r>
            <a:endParaRPr sz="22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Lí</a:t>
            </a:r>
            <a:r>
              <a:rPr lang="en-US" sz="2400" b="1" dirty="0"/>
              <a:t> do </a:t>
            </a:r>
            <a:r>
              <a:rPr lang="en-US" sz="2400" b="1" dirty="0" err="1"/>
              <a:t>chọn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2903450" y="3333171"/>
            <a:ext cx="394855" cy="23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23513" y="475488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4437E72B-A162-41F9-9E8E-99E80567CA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27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uiExpand="1" build="p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09642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653146" y="621941"/>
            <a:ext cx="5838898" cy="3674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>
              <a:lnSpc>
                <a:spcPct val="150000"/>
              </a:lnSpc>
              <a:buClr>
                <a:schemeClr val="accent3"/>
              </a:buClr>
              <a:buNone/>
            </a:pPr>
            <a:r>
              <a:rPr lang="en-US" sz="2200" i="1" dirty="0"/>
              <a:t> </a:t>
            </a:r>
            <a:endParaRPr lang="en-US" sz="500" dirty="0"/>
          </a:p>
          <a:p>
            <a:pPr algn="just">
              <a:buClr>
                <a:schemeClr val="accent3"/>
              </a:buClr>
            </a:pPr>
            <a:r>
              <a:rPr lang="en-US" sz="2200" dirty="0"/>
              <a:t>Game Caro </a:t>
            </a:r>
            <a:r>
              <a:rPr lang="en-US" sz="2200" dirty="0" err="1"/>
              <a:t>có</a:t>
            </a:r>
            <a:r>
              <a:rPr lang="en-US" sz="2200" dirty="0"/>
              <a:t> 2 </a:t>
            </a:r>
            <a:r>
              <a:rPr lang="en-US" sz="2200" dirty="0" err="1"/>
              <a:t>chế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r>
              <a:rPr lang="en-US" sz="2200" dirty="0"/>
              <a:t> </a:t>
            </a:r>
            <a:r>
              <a:rPr lang="en-US" sz="2200" dirty="0" err="1"/>
              <a:t>chơi</a:t>
            </a:r>
            <a:r>
              <a:rPr lang="en-US" sz="2200" dirty="0"/>
              <a:t> (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,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máy</a:t>
            </a:r>
            <a:r>
              <a:rPr lang="en-US" sz="2200" dirty="0"/>
              <a:t>).</a:t>
            </a:r>
          </a:p>
          <a:p>
            <a:pPr algn="just">
              <a:buClr>
                <a:schemeClr val="accent3"/>
              </a:buClr>
            </a:pP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diện</a:t>
            </a:r>
            <a:r>
              <a:rPr lang="en-US" sz="2200" dirty="0"/>
              <a:t> </a:t>
            </a:r>
            <a:r>
              <a:rPr lang="en-US" sz="2200" dirty="0" err="1"/>
              <a:t>đơn</a:t>
            </a:r>
            <a:r>
              <a:rPr lang="en-US" sz="2200" dirty="0"/>
              <a:t> </a:t>
            </a:r>
            <a:r>
              <a:rPr lang="en-US" sz="2200" dirty="0" err="1"/>
              <a:t>giản</a:t>
            </a:r>
            <a:r>
              <a:rPr lang="en-US" sz="2200" dirty="0"/>
              <a:t>, </a:t>
            </a:r>
            <a:r>
              <a:rPr lang="en-US" sz="2200" dirty="0" err="1"/>
              <a:t>dễ</a:t>
            </a:r>
            <a:r>
              <a:rPr lang="en-US" sz="2200" dirty="0"/>
              <a:t> </a:t>
            </a:r>
            <a:r>
              <a:rPr lang="en-US" sz="2200" dirty="0" err="1"/>
              <a:t>thao</a:t>
            </a:r>
            <a:r>
              <a:rPr lang="en-US" sz="2200" dirty="0"/>
              <a:t> </a:t>
            </a:r>
            <a:r>
              <a:rPr lang="en-US" sz="2200" dirty="0" err="1"/>
              <a:t>tác</a:t>
            </a:r>
            <a:r>
              <a:rPr lang="en-US" sz="2200" dirty="0"/>
              <a:t>. </a:t>
            </a:r>
          </a:p>
          <a:p>
            <a:pPr lvl="0" algn="just">
              <a:buClr>
                <a:schemeClr val="accent3"/>
              </a:buClr>
            </a:pPr>
            <a:r>
              <a:rPr lang="en-US" sz="2200" dirty="0" err="1"/>
              <a:t>Bổ</a:t>
            </a:r>
            <a:r>
              <a:rPr lang="en-US" sz="2200" dirty="0"/>
              <a:t> sung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: </a:t>
            </a:r>
            <a:r>
              <a:rPr lang="en-US" sz="2200" dirty="0" err="1"/>
              <a:t>chơi</a:t>
            </a:r>
            <a:r>
              <a:rPr lang="en-US" sz="2200" dirty="0"/>
              <a:t> qua </a:t>
            </a:r>
            <a:r>
              <a:rPr lang="en-US" sz="2200" dirty="0" err="1"/>
              <a:t>mạng</a:t>
            </a:r>
            <a:r>
              <a:rPr lang="en-US" sz="2200" dirty="0"/>
              <a:t> LAN,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media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lúc</a:t>
            </a:r>
            <a:r>
              <a:rPr lang="en-US" sz="2200" dirty="0"/>
              <a:t> </a:t>
            </a:r>
            <a:r>
              <a:rPr lang="en-US" sz="2200" dirty="0" err="1"/>
              <a:t>chơi</a:t>
            </a:r>
            <a:r>
              <a:rPr lang="en-US" sz="2200" dirty="0"/>
              <a:t>.</a:t>
            </a:r>
          </a:p>
          <a:p>
            <a:pPr marL="38100" lvl="0" indent="0">
              <a:buClr>
                <a:schemeClr val="accent3"/>
              </a:buClr>
              <a:buNone/>
            </a:pPr>
            <a:endParaRPr lang="en-US" sz="22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91210"/>
            <a:ext cx="5747499" cy="105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b="1" dirty="0" err="1"/>
              <a:t>Mục</a:t>
            </a:r>
            <a:r>
              <a:rPr lang="en-US" sz="2400" b="1" dirty="0"/>
              <a:t> </a:t>
            </a:r>
            <a:r>
              <a:rPr lang="en-US" sz="2400" b="1" dirty="0" err="1"/>
              <a:t>tiêu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723513" y="475488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8C5C0290-ED1B-4A26-AA5C-D5F6DB376B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99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0" y="2345167"/>
            <a:ext cx="9036500" cy="131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500" dirty="0"/>
              <a:t>QUÁ TRÌNH THỰC HIỆN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2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23513" y="475488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AABA183A-884D-49E4-9004-5C05169AB20D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33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10849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Thiết</a:t>
            </a:r>
            <a:r>
              <a:rPr lang="en-US" sz="2300" dirty="0" smtClean="0"/>
              <a:t> </a:t>
            </a:r>
            <a:r>
              <a:rPr lang="en-US" sz="2300" dirty="0" err="1" smtClean="0"/>
              <a:t>kế</a:t>
            </a:r>
            <a:r>
              <a:rPr lang="en-US" sz="2300" dirty="0" smtClean="0"/>
              <a:t> </a:t>
            </a:r>
            <a:r>
              <a:rPr lang="en-US" sz="2300" dirty="0" err="1" smtClean="0"/>
              <a:t>giao</a:t>
            </a:r>
            <a:r>
              <a:rPr lang="en-US" sz="2300" dirty="0" smtClean="0"/>
              <a:t> </a:t>
            </a:r>
            <a:r>
              <a:rPr lang="en-US" sz="2300" dirty="0" err="1" smtClean="0"/>
              <a:t>điện</a:t>
            </a:r>
            <a:endParaRPr sz="23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2.1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Form </a:t>
            </a:r>
            <a:r>
              <a:rPr lang="en-US" sz="2400" b="1" dirty="0" err="1" smtClean="0"/>
              <a:t>cờ</a:t>
            </a:r>
            <a:r>
              <a:rPr lang="en-US" sz="2400" b="1" dirty="0" smtClean="0"/>
              <a:t> Caro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B33B56BD-0530-4ED8-BBDF-DEBA95CD436F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20836" t="11372" r="20322" b="16242"/>
          <a:stretch/>
        </p:blipFill>
        <p:spPr bwMode="auto">
          <a:xfrm>
            <a:off x="2526140" y="750680"/>
            <a:ext cx="6230943" cy="4311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7486" y="3416012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0828" y="3946946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4028" y="4193614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7371" y="1334362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39193" y="3426172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4923" y="2906668"/>
            <a:ext cx="520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72495" y="3684826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3366" y="732900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8233" y="732900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18686" y="724845"/>
            <a:ext cx="3687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95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980327" y="1250494"/>
            <a:ext cx="5322570" cy="2783362"/>
          </a:xfrm>
          <a:prstGeom prst="rect">
            <a:avLst/>
          </a:prstGeom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10849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 smtClean="0"/>
              <a:t>Thiết</a:t>
            </a:r>
            <a:r>
              <a:rPr lang="en-US" sz="2300" dirty="0" smtClean="0"/>
              <a:t> </a:t>
            </a:r>
            <a:r>
              <a:rPr lang="en-US" sz="2300" dirty="0" err="1" smtClean="0"/>
              <a:t>kế</a:t>
            </a:r>
            <a:r>
              <a:rPr lang="en-US" sz="2300" dirty="0" smtClean="0"/>
              <a:t> </a:t>
            </a:r>
            <a:r>
              <a:rPr lang="en-US" sz="2300" dirty="0" err="1" smtClean="0"/>
              <a:t>giao</a:t>
            </a:r>
            <a:r>
              <a:rPr lang="en-US" sz="2300" dirty="0" smtClean="0"/>
              <a:t> </a:t>
            </a:r>
            <a:r>
              <a:rPr lang="en-US" sz="2300" dirty="0" err="1" smtClean="0"/>
              <a:t>điện</a:t>
            </a:r>
            <a:endParaRPr sz="23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2.1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Form </a:t>
            </a:r>
            <a:r>
              <a:rPr lang="en-US" sz="2400" b="1" dirty="0" err="1" smtClean="0"/>
              <a:t>MediaPlayer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B33B56BD-0530-4ED8-BBDF-DEBA95CD436F}" type="slidenum">
              <a:rPr lang="en-US" smtClean="0"/>
              <a:t>7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89042" y="2466052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90642" y="3741468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8483" y="1334362"/>
            <a:ext cx="20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89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1626750"/>
            <a:ext cx="2108499" cy="203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300" dirty="0" err="1"/>
              <a:t>Các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giải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endParaRPr sz="23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999424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</a:t>
            </a:r>
            <a:endParaRPr dirty="0"/>
          </a:p>
        </p:txBody>
      </p:sp>
      <p:sp>
        <p:nvSpPr>
          <p:cNvPr id="6" name="Google Shape;76;p15"/>
          <p:cNvSpPr txBox="1">
            <a:spLocks/>
          </p:cNvSpPr>
          <p:nvPr/>
        </p:nvSpPr>
        <p:spPr>
          <a:xfrm>
            <a:off x="2279073" y="102267"/>
            <a:ext cx="6725078" cy="65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Vẽ</a:t>
            </a:r>
            <a:r>
              <a:rPr lang="en-US" sz="2400" b="1" dirty="0"/>
              <a:t> </a:t>
            </a:r>
            <a:r>
              <a:rPr lang="en-US" sz="2400" b="1" dirty="0" err="1"/>
              <a:t>bàn</a:t>
            </a:r>
            <a:r>
              <a:rPr lang="en-US" sz="2400" b="1" dirty="0"/>
              <a:t> </a:t>
            </a:r>
            <a:r>
              <a:rPr lang="en-US" sz="2400" b="1" dirty="0" err="1"/>
              <a:t>cờ</a:t>
            </a:r>
            <a:endParaRPr lang="en-US" sz="2400" b="1" dirty="0"/>
          </a:p>
        </p:txBody>
      </p:sp>
      <p:sp>
        <p:nvSpPr>
          <p:cNvPr id="10" name="Google Shape;97;p18"/>
          <p:cNvSpPr txBox="1">
            <a:spLocks/>
          </p:cNvSpPr>
          <p:nvPr/>
        </p:nvSpPr>
        <p:spPr>
          <a:xfrm>
            <a:off x="2720037" y="3801913"/>
            <a:ext cx="5904089" cy="59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 algn="ctr">
              <a:buClr>
                <a:schemeClr val="accent3"/>
              </a:buClr>
              <a:buNone/>
            </a:pPr>
            <a:r>
              <a:rPr lang="en-US" sz="1800" b="1" dirty="0"/>
              <a:t>Matrix = new List&lt;List&lt;Button&gt;&gt;();</a:t>
            </a:r>
          </a:p>
          <a:p>
            <a:pPr marL="38100" indent="0" algn="ctr">
              <a:buClr>
                <a:schemeClr val="accent3"/>
              </a:buClr>
              <a:buFont typeface="Roboto"/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127" y="47548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spAutoFit/>
          </a:bodyPr>
          <a:lstStyle/>
          <a:p>
            <a:pPr algn="r"/>
            <a:fld id="{B33B56BD-0530-4ED8-BBDF-DEBA95CD436F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C0BA-0993-4FE5-BB01-5FD102F5F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8"/>
          <a:stretch/>
        </p:blipFill>
        <p:spPr>
          <a:xfrm>
            <a:off x="5572557" y="923965"/>
            <a:ext cx="1720850" cy="17240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7D06853-D6F9-4E45-B25A-B6A6BCE07CEF}"/>
              </a:ext>
            </a:extLst>
          </p:cNvPr>
          <p:cNvSpPr/>
          <p:nvPr/>
        </p:nvSpPr>
        <p:spPr>
          <a:xfrm>
            <a:off x="3150251" y="1229360"/>
            <a:ext cx="2378907" cy="1252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Roboto" panose="020B0604020202020204" charset="0"/>
                <a:ea typeface="Roboto" panose="020B0604020202020204" charset="0"/>
              </a:rPr>
              <a:t>Mỗi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</a:rPr>
              <a:t> ô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</a:rPr>
              <a:t>cờ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</a:rPr>
              <a:t>là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</a:rPr>
              <a:t> 1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FCE1C-9FE9-443A-948F-7C5C4BF5A708}"/>
              </a:ext>
            </a:extLst>
          </p:cNvPr>
          <p:cNvSpPr txBox="1"/>
          <p:nvPr/>
        </p:nvSpPr>
        <p:spPr>
          <a:xfrm>
            <a:off x="2265680" y="3108960"/>
            <a:ext cx="6738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Khởi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tạo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ma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trận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là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1 List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nằm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trong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List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với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mỗi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phần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tử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dirty="0" err="1">
                <a:latin typeface="Roboto" panose="020B0604020202020204" charset="0"/>
                <a:ea typeface="Roboto" panose="020B0604020202020204" charset="0"/>
              </a:rPr>
              <a:t>là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 1 Button:</a:t>
            </a:r>
          </a:p>
          <a:p>
            <a:endParaRPr lang="en-US" sz="1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8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" grpId="1" animBg="1"/>
      <p:bldP spid="9" grpId="0"/>
    </p:bld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774</Words>
  <Application>Microsoft Office PowerPoint</Application>
  <PresentationFormat>On-screen Show (16:9)</PresentationFormat>
  <Paragraphs>212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Wingdings 3</vt:lpstr>
      <vt:lpstr>Montserrat</vt:lpstr>
      <vt:lpstr>Arial</vt:lpstr>
      <vt:lpstr>Times New Roman</vt:lpstr>
      <vt:lpstr>Roboto</vt:lpstr>
      <vt:lpstr>Calibri</vt:lpstr>
      <vt:lpstr>Wingdings</vt:lpstr>
      <vt:lpstr>Aemelia template</vt:lpstr>
      <vt:lpstr>PowerPoint Presentation</vt:lpstr>
      <vt:lpstr>Giới thiệu</vt:lpstr>
      <vt:lpstr>Giới thiệu đề tài</vt:lpstr>
      <vt:lpstr>Giới thiệu đề tài</vt:lpstr>
      <vt:lpstr>Giới thiệu đề tài</vt:lpstr>
      <vt:lpstr>QUÁ TRÌNH THỰC HIỆN</vt:lpstr>
      <vt:lpstr>Thiết kế giao điện</vt:lpstr>
      <vt:lpstr>Thiết kế giao điện</vt:lpstr>
      <vt:lpstr>Các  giải thuật được  sử dụng</vt:lpstr>
      <vt:lpstr>Các  giải thuật được  sử dụng</vt:lpstr>
      <vt:lpstr>Các  giải thuật được  sử dụng</vt:lpstr>
      <vt:lpstr>Các  giải thuật được  sử dụng</vt:lpstr>
      <vt:lpstr>Các  giải thuật được  sử dụng</vt:lpstr>
      <vt:lpstr>Các  giải thuật được  sử dụng</vt:lpstr>
      <vt:lpstr>Các  giải thuật được  sử dụng</vt:lpstr>
      <vt:lpstr>Cài đặt và Kiểm thử</vt:lpstr>
      <vt:lpstr>Cài đặt và Kiểm thử</vt:lpstr>
      <vt:lpstr>Cài đặt và Kiểm thử</vt:lpstr>
      <vt:lpstr>Cài đặt và Kiểm thử</vt:lpstr>
      <vt:lpstr>Cài đặt và Kiểm thử</vt:lpstr>
      <vt:lpstr>Cài đặt và Kiểm thử</vt:lpstr>
      <vt:lpstr>Cài đặt và Kiểm thử</vt:lpstr>
      <vt:lpstr>Cài đặt và Kiểm thử</vt:lpstr>
      <vt:lpstr>Cài đặt và Kiểm thử</vt:lpstr>
      <vt:lpstr>BÀI HỌC KINH NGHIỆM</vt:lpstr>
      <vt:lpstr>Bài học  kinh nghiệm</vt:lpstr>
      <vt:lpstr>KẾT LUẬN</vt:lpstr>
      <vt:lpstr>Kết luận</vt:lpstr>
      <vt:lpstr>Kết luận</vt:lpstr>
      <vt:lpstr>Kết luận</vt:lpstr>
      <vt:lpstr>CẢM ƠN THẦY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Tuong Le</dc:creator>
  <cp:lastModifiedBy>Tuong Le</cp:lastModifiedBy>
  <cp:revision>87</cp:revision>
  <dcterms:modified xsi:type="dcterms:W3CDTF">2019-12-11T15:20:52Z</dcterms:modified>
</cp:coreProperties>
</file>